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4A1A9FD-537E-458E-BAD6-1A02FFEC3F4C}" type="datetimeFigureOut">
              <a:rPr lang="en-US" smtClean="0"/>
              <a:pPr/>
              <a:t>4/22/2009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E897B4-BC35-4A25-B847-73D1559AD19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A1A9FD-537E-458E-BAD6-1A02FFEC3F4C}" type="datetimeFigureOut">
              <a:rPr lang="en-US" smtClean="0"/>
              <a:pPr/>
              <a:t>4/22/2009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5E897B4-BC35-4A25-B847-73D1559AD1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A1A9FD-537E-458E-BAD6-1A02FFEC3F4C}" type="datetimeFigureOut">
              <a:rPr lang="en-US" smtClean="0"/>
              <a:pPr/>
              <a:t>4/22/2009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5E897B4-BC35-4A25-B847-73D1559AD1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A1A9FD-537E-458E-BAD6-1A02FFEC3F4C}" type="datetimeFigureOut">
              <a:rPr lang="en-US" smtClean="0"/>
              <a:pPr/>
              <a:t>4/22/2009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5E897B4-BC35-4A25-B847-73D1559AD190}"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4A1A9FD-537E-458E-BAD6-1A02FFEC3F4C}" type="datetimeFigureOut">
              <a:rPr lang="en-US" smtClean="0"/>
              <a:pPr/>
              <a:t>4/22/2009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5E897B4-BC35-4A25-B847-73D1559AD190}"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A1A9FD-537E-458E-BAD6-1A02FFEC3F4C}" type="datetimeFigureOut">
              <a:rPr lang="en-US" smtClean="0"/>
              <a:pPr/>
              <a:t>4/22/2009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5E897B4-BC35-4A25-B847-73D1559AD190}"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4A1A9FD-537E-458E-BAD6-1A02FFEC3F4C}" type="datetimeFigureOut">
              <a:rPr lang="en-US" smtClean="0"/>
              <a:pPr/>
              <a:t>4/22/2009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5E897B4-BC35-4A25-B847-73D1559AD19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4A1A9FD-537E-458E-BAD6-1A02FFEC3F4C}" type="datetimeFigureOut">
              <a:rPr lang="en-US" smtClean="0"/>
              <a:pPr/>
              <a:t>4/22/2009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5E897B4-BC35-4A25-B847-73D1559AD190}"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4A1A9FD-537E-458E-BAD6-1A02FFEC3F4C}" type="datetimeFigureOut">
              <a:rPr lang="en-US" smtClean="0"/>
              <a:pPr/>
              <a:t>4/22/2009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5E897B4-BC35-4A25-B847-73D1559AD19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4A1A9FD-537E-458E-BAD6-1A02FFEC3F4C}" type="datetimeFigureOut">
              <a:rPr lang="en-US" smtClean="0"/>
              <a:pPr/>
              <a:t>4/22/2009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5E897B4-BC35-4A25-B847-73D1559AD19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4A1A9FD-537E-458E-BAD6-1A02FFEC3F4C}" type="datetimeFigureOut">
              <a:rPr lang="en-US" smtClean="0"/>
              <a:pPr/>
              <a:t>4/22/2009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E897B4-BC35-4A25-B847-73D1559AD190}"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4A1A9FD-537E-458E-BAD6-1A02FFEC3F4C}" type="datetimeFigureOut">
              <a:rPr lang="en-US" smtClean="0"/>
              <a:pPr/>
              <a:t>4/22/2009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E897B4-BC35-4A25-B847-73D1559AD19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85800"/>
            <a:ext cx="7772400" cy="1470025"/>
          </a:xfrm>
        </p:spPr>
        <p:txBody>
          <a:bodyPr/>
          <a:lstStyle/>
          <a:p>
            <a:r>
              <a:rPr lang="en-US" dirty="0" smtClean="0"/>
              <a:t>My Grandparents</a:t>
            </a:r>
            <a:endParaRPr lang="en-US" dirty="0"/>
          </a:p>
        </p:txBody>
      </p:sp>
      <p:sp>
        <p:nvSpPr>
          <p:cNvPr id="3" name="Subtitle 2"/>
          <p:cNvSpPr>
            <a:spLocks noGrp="1"/>
          </p:cNvSpPr>
          <p:nvPr>
            <p:ph type="subTitle" idx="1"/>
          </p:nvPr>
        </p:nvSpPr>
        <p:spPr>
          <a:xfrm>
            <a:off x="2133600" y="3733800"/>
            <a:ext cx="4267200" cy="1066800"/>
          </a:xfrm>
        </p:spPr>
        <p:txBody>
          <a:bodyPr/>
          <a:lstStyle/>
          <a:p>
            <a:r>
              <a:rPr lang="en-US" dirty="0" smtClean="0"/>
              <a:t>By  Maude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Married 60 years!</a:t>
            </a:r>
          </a:p>
          <a:p>
            <a:r>
              <a:rPr lang="en-US" dirty="0" smtClean="0"/>
              <a:t>Enjoy traveling</a:t>
            </a:r>
          </a:p>
          <a:p>
            <a:r>
              <a:rPr lang="en-US" dirty="0" smtClean="0"/>
              <a:t>Like bugs!</a:t>
            </a:r>
            <a:endParaRPr lang="en-US" dirty="0"/>
          </a:p>
        </p:txBody>
      </p:sp>
      <p:sp>
        <p:nvSpPr>
          <p:cNvPr id="2" name="Title 1"/>
          <p:cNvSpPr>
            <a:spLocks noGrp="1"/>
          </p:cNvSpPr>
          <p:nvPr>
            <p:ph type="title"/>
          </p:nvPr>
        </p:nvSpPr>
        <p:spPr/>
        <p:txBody>
          <a:bodyPr/>
          <a:lstStyle/>
          <a:p>
            <a:r>
              <a:rPr lang="en-US" dirty="0" smtClean="0"/>
              <a:t>Myrtle and Tillman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7467600" cy="3700272"/>
          </a:xfrm>
        </p:spPr>
        <p:txBody>
          <a:bodyPr>
            <a:normAutofit fontScale="92500" lnSpcReduction="20000"/>
          </a:bodyPr>
          <a:lstStyle/>
          <a:p>
            <a:r>
              <a:rPr lang="en-US" dirty="0" smtClean="0"/>
              <a:t>I will always remember the trip my grandparents took us on to Alaska when I was 9.  They packed up all four grandkids in a van and we headed out!  We drove through Texas, New Mexico, Arizona, California, Oregon, Washington, British Colombia (Canada), Yukon Territory (Canada), Alaska, Montana, Nebraska, Kansas, Oklahoma, and finally arrived back in Texas!  We even traveled by boat at times!    </a:t>
            </a:r>
            <a:endParaRPr lang="en-US" dirty="0"/>
          </a:p>
        </p:txBody>
      </p:sp>
      <p:sp>
        <p:nvSpPr>
          <p:cNvPr id="2" name="Title 1"/>
          <p:cNvSpPr>
            <a:spLocks noGrp="1"/>
          </p:cNvSpPr>
          <p:nvPr>
            <p:ph type="title"/>
          </p:nvPr>
        </p:nvSpPr>
        <p:spPr/>
        <p:txBody>
          <a:bodyPr/>
          <a:lstStyle/>
          <a:p>
            <a:r>
              <a:rPr lang="en-US" dirty="0" smtClean="0"/>
              <a:t>Great Memories!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29</TotalTime>
  <Words>102</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Concourse</vt:lpstr>
      <vt:lpstr>My Grandparents</vt:lpstr>
      <vt:lpstr>Myrtle and Tillman</vt:lpstr>
      <vt:lpstr>Great Memories!</vt:lpstr>
    </vt:vector>
  </TitlesOfParts>
  <Company>Greensboro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Grandparents</dc:title>
  <dc:creator>caudlemau</dc:creator>
  <cp:lastModifiedBy>caudlemau</cp:lastModifiedBy>
  <cp:revision>5</cp:revision>
  <dcterms:created xsi:type="dcterms:W3CDTF">2009-03-25T18:27:28Z</dcterms:created>
  <dcterms:modified xsi:type="dcterms:W3CDTF">2009-04-22T18:38:24Z</dcterms:modified>
</cp:coreProperties>
</file>